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3755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resentation-0001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resentation-0002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resentation-0003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resentation-0004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resentation-0005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14958" y="0"/>
          <a:ext cx="7229042" cy="6877050"/>
          <a:chOff x="1914958" y="0"/>
          <a:chExt cx="7229042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958" y="0"/>
            <a:ext cx="5314084" cy="68770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2019-10-29T14:27:39Z</dcterms:created>
  <dcterms:modified xsi:type="dcterms:W3CDTF">2019-10-29T14:27:39Z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